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FCE7CB-36F2-41F6-B218-54280092F8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225B31-64D7-4EDE-AEEE-972635F4EC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66BD2B42-C0CB-4F21-838C-3BAFB8E65E7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 rot="6600">
            <a:off x="-12600" y="24840"/>
            <a:ext cx="10065600" cy="565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"/>
          <p:cNvSpPr txBox="1"/>
          <p:nvPr/>
        </p:nvSpPr>
        <p:spPr>
          <a:xfrm>
            <a:off x="2514600" y="1599480"/>
            <a:ext cx="5715000" cy="170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ExtraBold"/>
                <a:cs typeface="Sarabun ExtraBold"/>
              </a:rPr>
              <a:t>เร็วหนึ่ง ช้าสอง ชีวิตราบรื่น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Sarabun ExtraBold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24520" y="2640600"/>
            <a:ext cx="2504880" cy="64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2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ยากอบ </a:t>
            </a:r>
            <a:r>
              <a:rPr b="1" lang="en-US" sz="22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1 : 19 - 20</a:t>
            </a:r>
            <a:endParaRPr b="1" lang="en-US" sz="22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5804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"/>
          <p:cNvSpPr txBox="1"/>
          <p:nvPr/>
        </p:nvSpPr>
        <p:spPr>
          <a:xfrm>
            <a:off x="988200" y="855000"/>
            <a:ext cx="8155800" cy="24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จงให้ถ้อยคำของท่านทั้งหลายประกอบด้วยเมตตาคุณเสมอ ปรุงด้วยเกลือให้มีรส 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เพื่อท่านจะได้รู้ว่าควรจะตอบแต่ละคนอย่างไร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953320" y="3259800"/>
            <a:ext cx="2962080" cy="9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โคโลสี </a:t>
            </a:r>
            <a:r>
              <a:rPr b="1" lang="en-US" sz="26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4:6</a:t>
            </a:r>
            <a:endParaRPr b="1" lang="en-US" sz="2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"/>
          <p:cNvSpPr txBox="1"/>
          <p:nvPr/>
        </p:nvSpPr>
        <p:spPr>
          <a:xfrm>
            <a:off x="989280" y="259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ช้าในการโกรธ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3348720" y="1143000"/>
            <a:ext cx="3657600" cy="365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"/>
          <p:cNvSpPr txBox="1"/>
          <p:nvPr/>
        </p:nvSpPr>
        <p:spPr>
          <a:xfrm>
            <a:off x="988560" y="848160"/>
            <a:ext cx="8155800" cy="19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บุคคลผู้โกรธช้าก็ดีกว่าคนมีกำลังมาก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และบุคคลผู้ปกครองจิตใจตนเอง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ก็ดีกว่าผู้ที่ตีเมืองได้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953320" y="3080160"/>
            <a:ext cx="2962080" cy="9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สุภาษิต </a:t>
            </a:r>
            <a:r>
              <a:rPr b="1" lang="en-US" sz="26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16:32</a:t>
            </a:r>
            <a:endParaRPr b="1" lang="en-US" sz="2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"/>
          <p:cNvSpPr txBox="1"/>
          <p:nvPr/>
        </p:nvSpPr>
        <p:spPr>
          <a:xfrm>
            <a:off x="2534760" y="543240"/>
            <a:ext cx="571500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ExtraBold"/>
                <a:cs typeface="Sarabun ExtraBold"/>
              </a:rPr>
              <a:t>เร็วหนึ่ง ช้าสอง ชีวิตราบรื่น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Sarabun ExtraBold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63000" y="1601280"/>
            <a:ext cx="45720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ff7b59"/>
                </a:solidFill>
                <a:effectLst/>
                <a:uFillTx/>
                <a:latin typeface="Sarabun Light"/>
                <a:cs typeface="Sarabun Light"/>
              </a:rPr>
              <a:t>ไวในการฟัง</a:t>
            </a:r>
            <a:endParaRPr b="1" lang="en-US" sz="3600" strike="noStrike" u="none">
              <a:solidFill>
                <a:srgbClr val="ff7b59"/>
              </a:solidFill>
              <a:effectLst/>
              <a:uFillTx/>
              <a:latin typeface="Sarabun Light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3657600" y="2514600"/>
            <a:ext cx="4114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50938a"/>
                </a:solidFill>
                <a:effectLst/>
                <a:uFillTx/>
                <a:latin typeface="Sarabun Light"/>
                <a:cs typeface="Sarabun Light"/>
              </a:rPr>
              <a:t>ช้าในการพูด</a:t>
            </a:r>
            <a:endParaRPr b="1" lang="en-US" sz="3600" strike="noStrike" u="none">
              <a:solidFill>
                <a:srgbClr val="50938a"/>
              </a:solidFill>
              <a:effectLst/>
              <a:uFillTx/>
              <a:latin typeface="Sarabun Light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1143000" y="3658680"/>
            <a:ext cx="5257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acb20c"/>
                </a:solidFill>
                <a:effectLst/>
                <a:uFillTx/>
                <a:latin typeface="Sarabun Light"/>
                <a:cs typeface="Sarabun Light"/>
              </a:rPr>
              <a:t>ช้าในการโกรธ</a:t>
            </a:r>
            <a:endParaRPr b="1" lang="en-US" sz="3600" strike="noStrike" u="none">
              <a:solidFill>
                <a:srgbClr val="acb20c"/>
              </a:solidFill>
              <a:effectLst/>
              <a:uFillTx/>
              <a:latin typeface="Sarabun Light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8458200" y="2971800"/>
            <a:ext cx="1143000" cy="1143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5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"/>
          <p:cNvSpPr txBox="1"/>
          <p:nvPr/>
        </p:nvSpPr>
        <p:spPr>
          <a:xfrm>
            <a:off x="5943600" y="3696840"/>
            <a:ext cx="2962080" cy="9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ยากอบ </a:t>
            </a:r>
            <a:r>
              <a:rPr b="1" lang="en-US" sz="26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1 : 19 - 20</a:t>
            </a:r>
            <a:endParaRPr b="1" lang="en-US" sz="2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988200" y="277200"/>
            <a:ext cx="8155800" cy="315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พี่น้องที่รักของข้าพเจ้า จงเข้าใจในเรื่องนี้ 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คือให้ทุกคนไวในการฟัง 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ช้าในการพูด ช้าในการโกรธ 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เพราะว่าความโกรธของมนุษย์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ไม่ก่อให้เกิดความชอบธรรมของพระเจ้า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6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"/>
          <p:cNvSpPr txBox="1"/>
          <p:nvPr/>
        </p:nvSpPr>
        <p:spPr>
          <a:xfrm>
            <a:off x="988560" y="259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ไวในการฟัง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3691800" y="1371600"/>
            <a:ext cx="2971800" cy="297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6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"/>
          <p:cNvSpPr txBox="1"/>
          <p:nvPr/>
        </p:nvSpPr>
        <p:spPr>
          <a:xfrm>
            <a:off x="988560" y="583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บุคคลที่เราควรฟัง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/>
          <a:stretch/>
        </p:blipFill>
        <p:spPr>
          <a:xfrm>
            <a:off x="4456440" y="1600200"/>
            <a:ext cx="1402560" cy="297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6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"/>
          <p:cNvSpPr txBox="1"/>
          <p:nvPr/>
        </p:nvSpPr>
        <p:spPr>
          <a:xfrm>
            <a:off x="988560" y="583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บุคคลที่เราควรฟัง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988200" y="174528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a1467e"/>
                </a:solidFill>
                <a:effectLst/>
                <a:uFillTx/>
                <a:latin typeface="Sarabun Light"/>
                <a:cs typeface="Sarabun Light"/>
              </a:rPr>
              <a:t>ฟังเสียงพระเจ้า</a:t>
            </a:r>
            <a:endParaRPr b="1" lang="en-US" sz="3600" strike="noStrike" u="none">
              <a:solidFill>
                <a:srgbClr val="a1467e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6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"/>
          <p:cNvSpPr txBox="1"/>
          <p:nvPr/>
        </p:nvSpPr>
        <p:spPr>
          <a:xfrm>
            <a:off x="988560" y="583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บุคคลที่เราควรฟัง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988200" y="174528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a1467e"/>
                </a:solidFill>
                <a:effectLst/>
                <a:uFillTx/>
                <a:latin typeface="Sarabun Light"/>
                <a:cs typeface="Sarabun Light"/>
              </a:rPr>
              <a:t>ฟังเสียงพระเจ้า</a:t>
            </a:r>
            <a:endParaRPr b="1" lang="en-US" sz="3600" strike="noStrike" u="none">
              <a:solidFill>
                <a:srgbClr val="a1467e"/>
              </a:solidFill>
              <a:effectLst/>
              <a:uFillTx/>
              <a:latin typeface="Sarabun Light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988200" y="288720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ea7500"/>
                </a:solidFill>
                <a:effectLst/>
                <a:uFillTx/>
                <a:latin typeface="Sarabun Light"/>
                <a:cs typeface="Sarabun Light"/>
              </a:rPr>
              <a:t>ฟังเสียงคนรอบข้าง</a:t>
            </a:r>
            <a:endParaRPr b="1" lang="en-US" sz="3600" strike="noStrike" u="none">
              <a:solidFill>
                <a:srgbClr val="ea7500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58400" cy="56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"/>
          <p:cNvSpPr txBox="1"/>
          <p:nvPr/>
        </p:nvSpPr>
        <p:spPr>
          <a:xfrm>
            <a:off x="1024560" y="403920"/>
            <a:ext cx="815580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8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แฟรงกลิน ดี</a:t>
            </a:r>
            <a:r>
              <a:rPr b="1" lang="en-US" sz="28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. </a:t>
            </a:r>
            <a:r>
              <a:rPr b="1" lang="hi-IN" sz="28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โรสเวลต์  </a:t>
            </a:r>
            <a:endParaRPr b="1" lang="en-US" sz="28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28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ประธานาธิบดีสหรัฐคนที่ </a:t>
            </a:r>
            <a:r>
              <a:rPr b="1" lang="en-US" sz="28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32</a:t>
            </a:r>
            <a:endParaRPr b="1" lang="en-US" sz="28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pic>
        <p:nvPicPr>
          <p:cNvPr id="30" name="" descr=""/>
          <p:cNvPicPr/>
          <p:nvPr/>
        </p:nvPicPr>
        <p:blipFill>
          <a:blip r:embed="rId2"/>
          <a:stretch/>
        </p:blipFill>
        <p:spPr>
          <a:xfrm>
            <a:off x="3621600" y="1783080"/>
            <a:ext cx="3128760" cy="270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5804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"/>
          <p:cNvSpPr txBox="1"/>
          <p:nvPr/>
        </p:nvSpPr>
        <p:spPr>
          <a:xfrm>
            <a:off x="988920" y="259920"/>
            <a:ext cx="81558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ช้าในการพูด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3091320" y="885600"/>
            <a:ext cx="3900960" cy="390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58040" cy="571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"/>
          <p:cNvSpPr txBox="1"/>
          <p:nvPr/>
        </p:nvSpPr>
        <p:spPr>
          <a:xfrm>
            <a:off x="988200" y="855000"/>
            <a:ext cx="8155800" cy="19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คนที่ระแวดระวังปากย่อมรักษาชีวิตของตน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ส่วนคนที่เปิดริมฝีปากกว้าง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  <a:p>
            <a:pPr algn="ctr"/>
            <a:r>
              <a:rPr b="1" lang="hi-IN" sz="3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ก็มาถึงความพินาศ</a:t>
            </a:r>
            <a:endParaRPr b="1" lang="en-US" sz="3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953320" y="3079800"/>
            <a:ext cx="2962080" cy="9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hi-IN" sz="2600" strike="noStrike" u="none">
                <a:solidFill>
                  <a:srgbClr val="2a6099"/>
                </a:solidFill>
                <a:effectLst/>
                <a:uFillTx/>
                <a:latin typeface="Sarabun Light"/>
                <a:cs typeface="Sarabun Light"/>
              </a:rPr>
              <a:t>สุภาษิต </a:t>
            </a:r>
            <a:r>
              <a:rPr b="1" lang="en-US" sz="2600" strike="noStrike" u="none">
                <a:solidFill>
                  <a:srgbClr val="2a6099"/>
                </a:solidFill>
                <a:effectLst/>
                <a:uFillTx/>
                <a:latin typeface="Sarabun Light"/>
              </a:rPr>
              <a:t>13:3</a:t>
            </a:r>
            <a:endParaRPr b="1" lang="en-US" sz="2600" strike="noStrike" u="none">
              <a:solidFill>
                <a:srgbClr val="2a6099"/>
              </a:solidFill>
              <a:effectLst/>
              <a:uFillTx/>
              <a:latin typeface="Sarabun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LibreOffice/25.2.5.2$Linux_X86_64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2026-01-24T19:28:20Z</dcterms:created>
  <dc:creator/>
  <dc:description/>
  <dc:language>en-US</dc:language>
  <cp:lastModifiedBy/>
  <dcterms:modified xsi:type="dcterms:W3CDTF">2026-01-24T20:48:34Z</dcterms:modified>
  <cp:revision>5</cp:revision>
  <dc:subject/>
  <dc:title/>
</cp:coreProperties>
</file>